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8" r:id="rId5"/>
    <p:sldId id="291" r:id="rId6"/>
    <p:sldId id="260" r:id="rId7"/>
    <p:sldId id="270" r:id="rId8"/>
    <p:sldId id="262" r:id="rId9"/>
    <p:sldId id="263" r:id="rId10"/>
    <p:sldId id="273" r:id="rId11"/>
    <p:sldId id="266" r:id="rId12"/>
    <p:sldId id="265" r:id="rId13"/>
    <p:sldId id="278" r:id="rId14"/>
    <p:sldId id="264" r:id="rId15"/>
    <p:sldId id="292" r:id="rId16"/>
    <p:sldId id="293" r:id="rId17"/>
    <p:sldId id="294" r:id="rId18"/>
    <p:sldId id="25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D000"/>
    <a:srgbClr val="FF2323"/>
    <a:srgbClr val="FF3737"/>
    <a:srgbClr val="FF2D2D"/>
    <a:srgbClr val="FF0066"/>
    <a:srgbClr val="FF33CC"/>
    <a:srgbClr val="F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4660"/>
  </p:normalViewPr>
  <p:slideViewPr>
    <p:cSldViewPr snapToGrid="0">
      <p:cViewPr>
        <p:scale>
          <a:sx n="135" d="100"/>
          <a:sy n="135" d="100"/>
        </p:scale>
        <p:origin x="496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377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FBB4-C165-0548-BDD7-79874896AB87}" type="datetimeFigureOut">
              <a:rPr kumimoji="1" lang="zh-CN" altLang="en-US" smtClean="0"/>
              <a:t>2017/4/26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7FAD-A43B-D04F-8F91-981A6169C9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915EA970-11B8-4028-B349-50319F92AC36}" type="datetimeFigureOut">
              <a:rPr lang="zh-CN" altLang="en-US" smtClean="0"/>
              <a:pPr/>
              <a:t>2017/4/26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D9D8CC0-EF3B-455B-9246-C6F6E6CD30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info@eyefulpresentations.co.uk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157738" y="3481046"/>
            <a:ext cx="57870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React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Native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Implement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Principle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Analysis</a:t>
            </a:r>
            <a:endParaRPr lang="zh-CN" altLang="en-US" sz="2500" dirty="0">
              <a:solidFill>
                <a:srgbClr val="00B0F0"/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2286151" y="2399282"/>
            <a:ext cx="9928031" cy="82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实现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原理分析</a:t>
            </a:r>
            <a:endParaRPr lang="en-US" altLang="zh-CN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583076" y="1750316"/>
            <a:ext cx="185487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700" dirty="0" smtClean="0">
                <a:solidFill>
                  <a:srgbClr val="FC711C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无线端架构团队</a:t>
            </a:r>
            <a:endParaRPr lang="en-US" altLang="zh-CN" sz="1700" dirty="0">
              <a:solidFill>
                <a:srgbClr val="FC711C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4" name="Text Box 62"/>
          <p:cNvSpPr txBox="1">
            <a:spLocks noChangeArrowheads="1"/>
          </p:cNvSpPr>
          <p:nvPr userDrawn="1"/>
        </p:nvSpPr>
        <p:spPr bwMode="auto">
          <a:xfrm>
            <a:off x="10271143" y="6108781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77405" y="2199773"/>
            <a:ext cx="511552" cy="360000"/>
            <a:chOff x="6410291" y="4692368"/>
            <a:chExt cx="511552" cy="360000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17" name="二十四角星 16"/>
            <p:cNvSpPr/>
            <p:nvPr/>
          </p:nvSpPr>
          <p:spPr>
            <a:xfrm>
              <a:off x="6411097" y="4692368"/>
              <a:ext cx="360000" cy="360000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 dirty="0">
                <a:solidFill>
                  <a:prstClr val="white"/>
                </a:solidFill>
                <a:ea typeface="微软雅黑" pitchFamily="34" charset="-122"/>
                <a:cs typeface="Lao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430396">
              <a:off x="6410291" y="4727585"/>
              <a:ext cx="5115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solidFill>
                    <a:prstClr val="white"/>
                  </a:solidFill>
                  <a:ea typeface="微软雅黑" pitchFamily="34" charset="-122"/>
                </a:rPr>
                <a:t>V1</a:t>
              </a:r>
              <a:endParaRPr lang="zh-CN" altLang="en-US" sz="105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200" y="3392783"/>
            <a:ext cx="5904000" cy="14370"/>
          </a:xfrm>
          <a:prstGeom prst="rect">
            <a:avLst/>
          </a:prstGeom>
        </p:spPr>
      </p:pic>
      <p:pic>
        <p:nvPicPr>
          <p:cNvPr id="42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754" y="2314608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015" y="2691407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292" y="875778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277" y="3199070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131" y="2217945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58" y="2002148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783" y="2634627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380" y="3057539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3" y="2153337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3641" y="3052919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721" y="1792999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853" y="2223893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467" y="2213814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181" y="2753060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426" y="2262802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5831" y="2874012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PPECLOGO-eff-0-1" hidden="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499" y="2416636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31628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-0.4668 -3.7037E-7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43906 -2.96296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2461 4.07407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/>
          </p:cNvSpPr>
          <p:nvPr userDrawn="1"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999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7" name="Line 26"/>
          <p:cNvSpPr>
            <a:spLocks noChangeShapeType="1"/>
          </p:cNvSpPr>
          <p:nvPr userDrawn="1"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 userDrawn="1"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  <a:ea typeface="微软雅黑" pitchFamily="34" charset="-122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  <a:ea typeface="微软雅黑" pitchFamily="34" charset="-122"/>
              </a:endParaRPr>
            </a:p>
          </p:txBody>
        </p:sp>
        <p:sp>
          <p:nvSpPr>
            <p:cNvPr id="10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AutoShape 31"/>
          <p:cNvSpPr>
            <a:spLocks noChangeArrowheads="1"/>
          </p:cNvSpPr>
          <p:nvPr userDrawn="1"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 userDrawn="1"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 userDrawn="1"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6" name="AutoShape 35"/>
          <p:cNvSpPr>
            <a:spLocks noChangeArrowheads="1"/>
          </p:cNvSpPr>
          <p:nvPr userDrawn="1"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7" name="AutoShape 36"/>
          <p:cNvSpPr>
            <a:spLocks noChangeArrowheads="1"/>
          </p:cNvSpPr>
          <p:nvPr userDrawn="1"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Oval 60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Oval 61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3" name="矩形​​ 5"/>
          <p:cNvSpPr>
            <a:spLocks noChangeArrowheads="1"/>
          </p:cNvSpPr>
          <p:nvPr userDrawn="1"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9"/>
          <p:cNvSpPr txBox="1">
            <a:spLocks noChangeArrowheads="1"/>
          </p:cNvSpPr>
          <p:nvPr userDrawn="1"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Line 33"/>
          <p:cNvSpPr>
            <a:spLocks noChangeShapeType="1"/>
          </p:cNvSpPr>
          <p:nvPr userDrawn="1"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5"/>
          <p:cNvSpPr>
            <a:spLocks noChangeShapeType="1"/>
          </p:cNvSpPr>
          <p:nvPr userDrawn="1"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7" name="Freeform 18"/>
          <p:cNvSpPr>
            <a:spLocks/>
          </p:cNvSpPr>
          <p:nvPr userDrawn="1"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9" name="Freeform 20"/>
          <p:cNvSpPr>
            <a:spLocks/>
          </p:cNvSpPr>
          <p:nvPr userDrawn="1"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Line 21"/>
          <p:cNvSpPr>
            <a:spLocks noChangeShapeType="1"/>
          </p:cNvSpPr>
          <p:nvPr userDrawn="1"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31" name="Oval 22"/>
          <p:cNvSpPr>
            <a:spLocks noChangeArrowheads="1"/>
          </p:cNvSpPr>
          <p:nvPr userDrawn="1"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32" name="Group 55"/>
          <p:cNvGrpSpPr>
            <a:grpSpLocks/>
          </p:cNvGrpSpPr>
          <p:nvPr userDrawn="1"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35" name="Group 63"/>
          <p:cNvGrpSpPr>
            <a:grpSpLocks/>
          </p:cNvGrpSpPr>
          <p:nvPr userDrawn="1"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F81B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 userDrawn="1"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ysClr val="window" lastClr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42" name="Line 43"/>
          <p:cNvSpPr>
            <a:spLocks noChangeShapeType="1"/>
          </p:cNvSpPr>
          <p:nvPr userDrawn="1"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3" name="Line 45"/>
          <p:cNvSpPr>
            <a:spLocks noChangeShapeType="1"/>
          </p:cNvSpPr>
          <p:nvPr userDrawn="1"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6" name="Freeform 15"/>
          <p:cNvSpPr>
            <a:spLocks/>
          </p:cNvSpPr>
          <p:nvPr userDrawn="1"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 userDrawn="1"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https://</a:t>
            </a:r>
            <a:r>
              <a:rPr lang="en-US" altLang="zh-CN" sz="220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github.com</a:t>
            </a: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/</a:t>
            </a:r>
            <a:r>
              <a:rPr lang="en-US" altLang="zh-CN" sz="2200" dirty="0" err="1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guoxiaoxing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 userDrawn="1"/>
        </p:nvSpPr>
        <p:spPr bwMode="auto">
          <a:xfrm>
            <a:off x="6795316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guoxiaoxingse@163.com</a:t>
            </a:r>
            <a:endParaRPr lang="en-US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2" name="Text Box 59"/>
          <p:cNvSpPr txBox="1">
            <a:spLocks noChangeArrowheads="1"/>
          </p:cNvSpPr>
          <p:nvPr userDrawn="1"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郭孝星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 userDrawn="1"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7477" y="2049123"/>
            <a:ext cx="450416" cy="37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502" y="2838400"/>
            <a:ext cx="360363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 descr="E:\仝德志文件，勿删！\03-参考文档\！PPT图片及版面资源\06-PPT精选插图\05-头像\嘿嘿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186" y="728321"/>
            <a:ext cx="853334" cy="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3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3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8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3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300"/>
                            </p:stCondLst>
                            <p:childTnLst>
                              <p:par>
                                <p:cTn id="1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800"/>
                            </p:stCondLst>
                            <p:childTnLst>
                              <p:par>
                                <p:cTn id="2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93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3" grpId="0" animBg="1"/>
      <p:bldP spid="23" grpId="1" animBg="1"/>
      <p:bldP spid="25" grpId="0" animBg="1"/>
      <p:bldP spid="26" grpId="0" animBg="1"/>
      <p:bldP spid="28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4" name="组合 27"/>
          <p:cNvGrpSpPr/>
          <p:nvPr userDrawn="1"/>
        </p:nvGrpSpPr>
        <p:grpSpPr>
          <a:xfrm>
            <a:off x="406574" y="1303219"/>
            <a:ext cx="2520000" cy="4646855"/>
            <a:chOff x="406574" y="1303219"/>
            <a:chExt cx="2520000" cy="4646855"/>
          </a:xfrm>
        </p:grpSpPr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9"/>
              <a:ext cx="1879805" cy="3781777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77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78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79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0" name="组合 33"/>
          <p:cNvGrpSpPr/>
          <p:nvPr userDrawn="1"/>
        </p:nvGrpSpPr>
        <p:grpSpPr>
          <a:xfrm>
            <a:off x="6282770" y="1301852"/>
            <a:ext cx="2548460" cy="4648222"/>
            <a:chOff x="6282770" y="1301852"/>
            <a:chExt cx="2548460" cy="4648222"/>
          </a:xfrm>
        </p:grpSpPr>
        <p:pic>
          <p:nvPicPr>
            <p:cNvPr id="8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2"/>
              <a:ext cx="1877981" cy="377810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2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83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4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85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6" name="组合 39"/>
          <p:cNvGrpSpPr/>
          <p:nvPr userDrawn="1"/>
        </p:nvGrpSpPr>
        <p:grpSpPr>
          <a:xfrm>
            <a:off x="9263558" y="1304441"/>
            <a:ext cx="2520001" cy="4645633"/>
            <a:chOff x="9263558" y="1304441"/>
            <a:chExt cx="2520001" cy="4645633"/>
          </a:xfrm>
        </p:grpSpPr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1"/>
              <a:ext cx="1879685" cy="378153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8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89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0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1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92" name="组合 46"/>
          <p:cNvGrpSpPr/>
          <p:nvPr userDrawn="1"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4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95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6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97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149281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2872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80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2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7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82721" y="6158316"/>
            <a:ext cx="1690204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defTabSz="1218892"/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React</a:t>
            </a:r>
            <a:r>
              <a:rPr lang="zh-CN" altLang="en-US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Native</a:t>
            </a:r>
            <a:endParaRPr lang="zh-CN" altLang="en-US" sz="1800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22" name="矩形 21"/>
          <p:cNvSpPr/>
          <p:nvPr userDrawn="1"/>
        </p:nvSpPr>
        <p:spPr>
          <a:xfrm>
            <a:off x="457164" y="6180027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4310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29080" y="2931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6063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 bwMode="auto">
          <a:xfrm>
            <a:off x="9651009" y="1848842"/>
            <a:ext cx="1071561" cy="1236663"/>
          </a:xfrm>
          <a:prstGeom prst="rect">
            <a:avLst/>
          </a:prstGeom>
          <a:noFill/>
          <a:ln>
            <a:noFill/>
          </a:ln>
          <a:effectLst/>
        </p:spPr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2" y="213064"/>
            <a:ext cx="8293044" cy="6307584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9015538" y="3038762"/>
            <a:ext cx="290561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应用启动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流程图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556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2423228" y="1083902"/>
            <a:ext cx="7479444" cy="2974285"/>
            <a:chOff x="2494669" y="1247597"/>
            <a:chExt cx="7479444" cy="2974285"/>
          </a:xfrm>
        </p:grpSpPr>
        <p:sp>
          <p:nvSpPr>
            <p:cNvPr id="54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5437609" y="1247597"/>
              <a:ext cx="4536504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应用的渲染层级</a:t>
              </a: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应用的渲染原理</a:t>
              </a:r>
              <a:endParaRPr lang="zh-CN" altLang="en-US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5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6283050" y="1301851"/>
            <a:ext cx="2548460" cy="4648223"/>
            <a:chOff x="6282770" y="1301851"/>
            <a:chExt cx="2548460" cy="4648223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9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08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47409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77734 1.4814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1009433" y="709928"/>
            <a:ext cx="345603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4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渲染层级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8248566" y="2907538"/>
            <a:ext cx="1972385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err="1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ReactElement</a:t>
            </a:r>
            <a:endParaRPr lang="zh-CN" altLang="en-US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90" y="1171593"/>
            <a:ext cx="3158126" cy="51128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92838" y="1261277"/>
            <a:ext cx="22152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JSX</a:t>
            </a:r>
            <a:r>
              <a:rPr kumimoji="1" lang="zh-CN" altLang="en-US" dirty="0" smtClean="0"/>
              <a:t>组件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330545" y="2391383"/>
            <a:ext cx="22152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组件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404960" y="3513924"/>
            <a:ext cx="420961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复合组件：</a:t>
            </a:r>
            <a:r>
              <a:rPr kumimoji="1" lang="en-US" altLang="zh-CN" dirty="0" err="1" smtClean="0"/>
              <a:t>ReactCompositeComponent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404960" y="3990164"/>
            <a:ext cx="420961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元组件：</a:t>
            </a:r>
            <a:r>
              <a:rPr kumimoji="1" lang="en-US" altLang="zh-CN" dirty="0" err="1" smtClean="0"/>
              <a:t>ReactNativeBaseComponent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92837" y="5128405"/>
            <a:ext cx="22152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WIdget</a:t>
            </a:r>
            <a:endParaRPr kumimoji="1" lang="en-US" altLang="zh-CN" dirty="0" smtClean="0"/>
          </a:p>
        </p:txBody>
      </p:sp>
      <p:sp>
        <p:nvSpPr>
          <p:cNvPr id="11" name="下箭头 10"/>
          <p:cNvSpPr/>
          <p:nvPr/>
        </p:nvSpPr>
        <p:spPr>
          <a:xfrm>
            <a:off x="8296792" y="1743085"/>
            <a:ext cx="282804" cy="63558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8296792" y="2865630"/>
            <a:ext cx="282804" cy="6242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8297996" y="4485258"/>
            <a:ext cx="282804" cy="6242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7924005" y="4540979"/>
            <a:ext cx="1972385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err="1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UIManager</a:t>
            </a:r>
            <a:endParaRPr lang="zh-CN" altLang="en-US" sz="16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5690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2" y="650449"/>
            <a:ext cx="9756540" cy="5835045"/>
          </a:xfrm>
          <a:prstGeom prst="rect">
            <a:avLst/>
          </a:prstGeom>
        </p:spPr>
      </p:pic>
      <p:sp>
        <p:nvSpPr>
          <p:cNvPr id="27" name="TextBox 13"/>
          <p:cNvSpPr txBox="1"/>
          <p:nvPr/>
        </p:nvSpPr>
        <p:spPr>
          <a:xfrm>
            <a:off x="10267744" y="3343668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渲染流程图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82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764596" cy="2808312"/>
            <a:chOff x="2494669" y="1413570"/>
            <a:chExt cx="7764596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323280" y="1497467"/>
              <a:ext cx="4935985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一 </a:t>
              </a:r>
              <a:r>
                <a:rPr kumimoji="1" lang="en-US" altLang="zh-CN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React</a:t>
              </a: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</a:t>
              </a:r>
              <a:r>
                <a:rPr kumimoji="1" lang="en-US" altLang="zh-CN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Native</a:t>
              </a:r>
              <a:r>
                <a:rPr kumimoji="1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通信桥与配置表</a:t>
              </a:r>
              <a:endParaRPr kumimoji="1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二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JavaScript-&gt;Java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）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三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Java-&gt;JavaScript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）</a:t>
              </a:r>
              <a:endPara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noProof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8410092" y="3792906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一句话总结代通信方式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8410091" y="4493342"/>
            <a:ext cx="35804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JSC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最终连接了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5" y="326004"/>
            <a:ext cx="11093921" cy="62048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56484" y="758159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通信桥与配置表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7431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7" y="323557"/>
            <a:ext cx="7466905" cy="6208438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9106285" y="3159453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JavaScript-&gt;Java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990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0" y="246490"/>
            <a:ext cx="8017938" cy="6267108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9341626" y="3056086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Java-&gt;JavaScript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3690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65942" y="1207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4975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6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423228" y="1191729"/>
            <a:ext cx="7488969" cy="2955235"/>
            <a:chOff x="2494669" y="1266647"/>
            <a:chExt cx="7488969" cy="2955235"/>
          </a:xfrm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89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源码的整体框架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源码的主线支线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源码的基本角色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1" name="组合 40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noFill/>
                <a:prstDash val="dash"/>
              </a:ln>
              <a:effectLst/>
            </p:spPr>
          </p:cxnSp>
        </p:grpSp>
      </p:grpSp>
      <p:pic>
        <p:nvPicPr>
          <p:cNvPr id="53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4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3.95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0.77734 -3.7037E-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127930" y="2192794"/>
            <a:ext cx="771422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Facebook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推出的前端框架，采用组件化的方式简化了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127930" y="1704365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背景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26650" y="3501525"/>
            <a:ext cx="10068092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机制，高效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的界面绘制效率。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是一个存在内存中的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对象，它与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是一一对应的关系，当界面发生变化时，它利用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Diff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算法将有变化的部分进行更新。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6650" y="4630260"/>
            <a:ext cx="8350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JSX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语法糖，将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封装到一个组件中，便于复用与开发。 </a:t>
            </a:r>
            <a:endParaRPr lang="zh-CN" altLang="en-US" dirty="0"/>
          </a:p>
        </p:txBody>
      </p:sp>
      <p:sp>
        <p:nvSpPr>
          <p:cNvPr id="23" name="TextBox 15"/>
          <p:cNvSpPr txBox="1"/>
          <p:nvPr/>
        </p:nvSpPr>
        <p:spPr>
          <a:xfrm>
            <a:off x="1113575" y="5332316"/>
            <a:ext cx="822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正是这样一套可以利用</a:t>
            </a:r>
            <a:r>
              <a:rPr lang="en-US" altLang="zh-CN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Android/IOS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应用的框架。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1157934" y="2958362"/>
            <a:ext cx="1088117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045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5" y="594804"/>
            <a:ext cx="9637312" cy="5865388"/>
          </a:xfrm>
          <a:prstGeom prst="rect">
            <a:avLst/>
          </a:prstGeom>
        </p:spPr>
      </p:pic>
      <p:sp>
        <p:nvSpPr>
          <p:cNvPr id="9" name="TextBox 13"/>
          <p:cNvSpPr txBox="1"/>
          <p:nvPr/>
        </p:nvSpPr>
        <p:spPr>
          <a:xfrm>
            <a:off x="9247912" y="3237823"/>
            <a:ext cx="282867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框架图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695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353439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3531" y="867579"/>
            <a:ext cx="86096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/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理解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源码的主线支线</a:t>
            </a:r>
            <a:endParaRPr lang="zh-CN" altLang="en-US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0710" y="1846068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0710" y="3826552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支线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21628" y="1975979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321628" y="3956463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18784" y="2388182"/>
            <a:ext cx="6462727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应用的启动流程、渲染原理与通信机制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601029" y="3981210"/>
            <a:ext cx="6462727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Support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SOLoader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加载动态库以及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51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85368" y="677619"/>
            <a:ext cx="86096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/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理解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源码的基本角色</a:t>
            </a:r>
            <a:endParaRPr lang="zh-CN" altLang="en-US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098126" y="1196469"/>
            <a:ext cx="979477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ReactContext</a:t>
            </a:r>
            <a:r>
              <a:rPr lang="zh-CN" altLang="en-US" b="1" dirty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ContextWrapper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应用的上下文，它可以访问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的核心类的实现。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24760" y="2370354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CatalystInstance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CatalystInstanceImpl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实现，通信大管家，负责协调三端通信。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1089249" y="1785785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ReactInstanceManager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应用大总管，负责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应用的启动以及统筹其他各方的工作。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130252" y="3032573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ReactBridge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通信桥，三端通信的桥梁。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103124" y="5562317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JSCExecutor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脚本引擎，封装了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JavaScriptCore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，负责解释执行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1158014" y="3647348"/>
            <a:ext cx="9433044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MessageQueue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消息队列，接收与处理各方的函数调用。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128146" y="4271439"/>
            <a:ext cx="996006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JavaScriptModuleRegistry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1108937" y="4913169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NativeModuleRegistry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182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488969" cy="2808312"/>
            <a:chOff x="2494669" y="1413570"/>
            <a:chExt cx="7488969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419047"/>
              <a:ext cx="453650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应用的整体结构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应用的启动流程</a:t>
              </a:r>
              <a:endParaRPr lang="en-US" altLang="zh-CN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6671" y="1303218"/>
              <a:ext cx="1879805" cy="378177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239" y="1301851"/>
              <a:ext cx="1877981" cy="3778110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0" name="组合 39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83715" y="1304440"/>
              <a:ext cx="1879685" cy="3781538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9900" y="1302238"/>
              <a:ext cx="1878004" cy="3778156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1073291" y="806384"/>
            <a:ext cx="860960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defTabSz="1218892">
              <a:defRPr/>
            </a:pPr>
            <a:r>
              <a:rPr lang="en-US" altLang="zh-CN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应用的整体结构</a:t>
            </a:r>
            <a:endParaRPr lang="en-US" altLang="zh-CN" sz="20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73291" y="1379179"/>
            <a:ext cx="9433044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框架本质上是一个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组件，它依托于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来呈现给用户，当然你也可以纯粹的把它当成一个</a:t>
            </a:r>
            <a:r>
              <a:rPr lang="en-US" altLang="zh-CN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组件来使用。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49" y="2545095"/>
            <a:ext cx="1746125" cy="3511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06" y="2541274"/>
            <a:ext cx="1748025" cy="35150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308" y="2541274"/>
            <a:ext cx="1748025" cy="35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4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2796</TotalTime>
  <Words>496</Words>
  <Application>Microsoft Macintosh PowerPoint</Application>
  <PresentationFormat>宽屏</PresentationFormat>
  <Paragraphs>69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 Black</vt:lpstr>
      <vt:lpstr>Arial Unicode MS</vt:lpstr>
      <vt:lpstr>Broadway</vt:lpstr>
      <vt:lpstr>Calibri</vt:lpstr>
      <vt:lpstr>DengXian</vt:lpstr>
      <vt:lpstr>Lao UI</vt:lpstr>
      <vt:lpstr>Tahoma</vt:lpstr>
      <vt:lpstr>经典繁仿黑</vt:lpstr>
      <vt:lpstr>楷体</vt:lpstr>
      <vt:lpstr>돋움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395</cp:revision>
  <dcterms:created xsi:type="dcterms:W3CDTF">2013-07-16T06:18:55Z</dcterms:created>
  <dcterms:modified xsi:type="dcterms:W3CDTF">2017-04-26T08:12:51Z</dcterms:modified>
</cp:coreProperties>
</file>